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4630"/>
  </p:normalViewPr>
  <p:slideViewPr>
    <p:cSldViewPr snapToGrid="0" snapToObjects="1">
      <p:cViewPr varScale="1">
        <p:scale>
          <a:sx n="126" d="100"/>
          <a:sy n="126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ADFB-5726-7148-BFF2-895D5C8ACB31}" type="datetimeFigureOut">
              <a:t>13/09/18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85CB-59CE-3444-8133-9CB00B24888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18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85CB-59CE-3444-8133-9CB00B24888B}" type="slidenum"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2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85CB-59CE-3444-8133-9CB00B24888B}" type="slidenum"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3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85CB-59CE-3444-8133-9CB00B24888B}" type="slidenum"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27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85CB-59CE-3444-8133-9CB00B24888B}" type="slidenum"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2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85CB-59CE-3444-8133-9CB00B24888B}" type="slidenum"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5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CE85E-0BB9-844A-B66A-5B7048B75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24F574-6DCB-9242-8220-D47350116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2D3B6-8180-1345-93D9-6668CB29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934F-092F-0148-AABD-67579F1C00AA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822641-36BE-7E44-A878-FEEE6964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60B0BC-B591-984D-A043-71A2DDD7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0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90ED6-A141-C942-8495-B2BD2B07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4AE7B5-1FC6-0047-946B-1D5A8DD9A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68C76-73FF-3F49-8A42-25BEEA9E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942E-BE32-9547-AC27-85AF22393224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5B3612-F2A1-9949-85F6-410C2C34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B7BA48-4806-CC4E-B4F0-CCA2C868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5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D130CF-BDF3-C943-897B-1E2C178D8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FAB824-FE59-D148-B6AC-B89396AD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42A40B-3913-EC4C-AC9C-53725A9C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B104-D361-1344-A7AB-CEFDBCCCB3BC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61472E-8679-5A4F-B51D-981C9958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8C7C77-7682-554A-8E4B-57577A89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03E0F-6E34-EF4E-AB83-BE5D28DF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F5E863-F095-4B47-8CA4-3EEC81BD5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9510BA-99D8-CA41-948C-F5B85DD9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63B1-418F-344B-BE43-4675B9A4CCBC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4D4D6D-28A2-F447-A822-3223AC45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86353-CC90-6147-8F55-F901605D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39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45A2C-E88A-D649-8A6F-D306A41A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5908D8-1A78-D445-ACDC-8AC0A7FE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43A230-B346-7B46-8EFE-0AA37D20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6FB4-E22D-C548-B8C3-1D50E6B7C29D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4C3C43-1514-C242-A885-BCA0A067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FB44AB-1BBA-D04E-919D-41A1CF25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0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72FCA-940A-0C45-93F0-E321BDED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5A0CD-FEC8-E84D-A6AE-E0F2D5149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04BD6E-F9C2-C942-B6EA-EB1A2E47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8F2BA8-8790-E942-9D13-53D118A7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285D-C9AD-3444-8D8D-7EEFF1244E22}" type="datetime1">
              <a:t>13/09/18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A091C3-B470-2B40-ADA9-3B3F8945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131B96-FE9A-0D4A-A7C3-1AF4967C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4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360DB-FD8D-3344-94E5-6BCCAC69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86A11B-9B13-F845-96AB-9AA141342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CFD0AB-1B7F-384F-AA9B-8423875BE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13CDBB-950E-BB48-91BF-53C1F6CA0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2E05B9-FE53-564B-BF08-DF6A7BB1B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ED208-6669-5B4A-920E-59C04895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2DB-699A-694C-8971-49630E16735D}" type="datetime1">
              <a:t>13/09/18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835654-7A05-374E-8417-D89A725F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6B5B29-984D-0649-8943-0797EAA4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3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0017B-E418-FC4B-A377-38551C42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54C08A-FDDB-8B47-8FF2-284F8EB0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4A8A-922A-0649-9341-3D2642D74B88}" type="datetime1">
              <a:t>13/09/18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58058C-BC0E-A546-9BC0-8D3E7319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45161A-68D5-BF44-A7F0-0EE8B9CB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1FD59D-43BC-164B-A811-A7C7D7B1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5768-7E7E-A843-93F5-1B6B49825D5C}" type="datetime1">
              <a:t>13/09/18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AFEF55-01AB-084D-9B88-1D577E5D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F272D9-77D4-E94C-8D5B-DF518327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8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661A6-1777-6542-A94C-9822F50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241963-AA43-4245-8FAA-42DAD8BA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B2ACD6-C1CB-684B-8E60-F7A91FBC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C1A6D3-C018-DB40-8321-B401DBF1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486C-7EAA-CF4C-A7F6-8C49DC2EC6F3}" type="datetime1">
              <a:t>13/09/18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9E9D7B-6031-5748-BEBD-D9226D1A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21D901-11D0-5F44-87A2-0A6D4FCA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A727F-DDDD-A34E-A38E-4F05B023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4F7A13-4937-C646-BE55-6D8DF200C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E6BFC3-83E2-1544-861E-3142C2DBA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6DC767-6EDB-C04B-B2D4-136A352B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5E92-A797-0E4D-BB3E-9C203C010E59}" type="datetime1">
              <a:t>13/09/18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0656F7-B9E9-FA49-906D-8243B827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B25DE4-5DC5-8A41-82A6-8BC13FA3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2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1FF95D-AC9C-1E41-A9CD-337AB13A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7DC8B8-2BB8-CA41-9C81-04559C052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83B12E-0BFB-234A-90CA-3490538E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7430-5CCA-4548-8CA3-013CD277F9D1}" type="datetime1">
              <a:t>13/09/18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864FE-EC74-AE4D-B3EE-A796FFADA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20BD33-EC04-8B47-9B83-05A02ABD5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EBD0-9424-4D47-A96F-8E43E248A6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F0E8902-3129-164A-AF8F-A69E0E57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20" y="5892799"/>
            <a:ext cx="1874501" cy="56373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9441484-1592-5745-81B8-2AF9F308003B}"/>
              </a:ext>
            </a:extLst>
          </p:cNvPr>
          <p:cNvSpPr txBox="1">
            <a:spLocks/>
          </p:cNvSpPr>
          <p:nvPr/>
        </p:nvSpPr>
        <p:spPr>
          <a:xfrm>
            <a:off x="2876179" y="1786337"/>
            <a:ext cx="9797956" cy="1325563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TITOLO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C5729D3-D011-074B-A3B6-09FD7920894F}"/>
              </a:ext>
            </a:extLst>
          </p:cNvPr>
          <p:cNvSpPr txBox="1">
            <a:spLocks/>
          </p:cNvSpPr>
          <p:nvPr/>
        </p:nvSpPr>
        <p:spPr>
          <a:xfrm>
            <a:off x="2876179" y="2784400"/>
            <a:ext cx="9797956" cy="1325563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Sottotitolo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99E20FE-2959-9F4A-B3F3-547B2129F319}"/>
              </a:ext>
            </a:extLst>
          </p:cNvPr>
          <p:cNvSpPr txBox="1">
            <a:spLocks/>
          </p:cNvSpPr>
          <p:nvPr/>
        </p:nvSpPr>
        <p:spPr>
          <a:xfrm>
            <a:off x="2858511" y="5903226"/>
            <a:ext cx="6185734" cy="560700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Luogo e data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4777DA-6799-6D4F-917C-4F7E40F8E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2130" y="332510"/>
            <a:ext cx="4534815" cy="42104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0718545-656B-E149-AF99-94AF4E95A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1748" y="-920266"/>
            <a:ext cx="991162" cy="9202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8459FE9-B6FC-4548-BE56-A76B1E75E2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34" r="39047"/>
          <a:stretch/>
        </p:blipFill>
        <p:spPr>
          <a:xfrm>
            <a:off x="11006803" y="-8676"/>
            <a:ext cx="1185197" cy="128694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E72085E-666E-CC43-BAB9-550BA69FC3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0"/>
          </a:blip>
          <a:srcRect l="9554" r="72967"/>
          <a:stretch/>
        </p:blipFill>
        <p:spPr>
          <a:xfrm>
            <a:off x="0" y="-8676"/>
            <a:ext cx="199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9E20FE-2959-9F4A-B3F3-547B2129F319}"/>
              </a:ext>
            </a:extLst>
          </p:cNvPr>
          <p:cNvSpPr txBox="1">
            <a:spLocks/>
          </p:cNvSpPr>
          <p:nvPr/>
        </p:nvSpPr>
        <p:spPr>
          <a:xfrm>
            <a:off x="248314" y="6182056"/>
            <a:ext cx="6185734" cy="560700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i="1">
                <a:solidFill>
                  <a:schemeClr val="bg2">
                    <a:lumMod val="50000"/>
                  </a:schemeClr>
                </a:solidFill>
                <a:latin typeface="Merriweather" panose="02060503050406030704" pitchFamily="18" charset="0"/>
              </a:rPr>
              <a:t>Nome documento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4777DA-6799-6D4F-917C-4F7E40F8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2130" y="332510"/>
            <a:ext cx="4534815" cy="42104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0718545-656B-E149-AF99-94AF4E95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748" y="-920266"/>
            <a:ext cx="991162" cy="9202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8459FE9-B6FC-4548-BE56-A76B1E75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513" y="5914662"/>
            <a:ext cx="919759" cy="78179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EB262-76F7-7848-939C-4C2DA1104093}"/>
              </a:ext>
            </a:extLst>
          </p:cNvPr>
          <p:cNvSpPr txBox="1"/>
          <p:nvPr/>
        </p:nvSpPr>
        <p:spPr>
          <a:xfrm>
            <a:off x="11538856" y="6154629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7A3E852-0E2D-8544-9875-C8D8990E10F1}" type="slidenum">
              <a:rPr lang="it-IT" sz="1400" b="1">
                <a:latin typeface="Merriweather" panose="02060503050406030704" pitchFamily="18" charset="0"/>
              </a:rPr>
              <a:pPr algn="ctr"/>
              <a:t>2</a:t>
            </a:fld>
            <a:endParaRPr lang="it-IT" sz="1400" b="1">
              <a:latin typeface="Merriweather" panose="020605030504060307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CFAB52-864C-AD4C-9A4B-197E33099AB2}"/>
              </a:ext>
            </a:extLst>
          </p:cNvPr>
          <p:cNvSpPr txBox="1">
            <a:spLocks/>
          </p:cNvSpPr>
          <p:nvPr/>
        </p:nvSpPr>
        <p:spPr>
          <a:xfrm>
            <a:off x="606056" y="396308"/>
            <a:ext cx="11585944" cy="680416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ESEMPIO DIAPOSITIVA CON UNA FRASE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DAF31A9-D0EF-A540-A8ED-E39C655C270B}"/>
              </a:ext>
            </a:extLst>
          </p:cNvPr>
          <p:cNvSpPr txBox="1">
            <a:spLocks/>
          </p:cNvSpPr>
          <p:nvPr/>
        </p:nvSpPr>
        <p:spPr>
          <a:xfrm>
            <a:off x="1342264" y="2254101"/>
            <a:ext cx="9797956" cy="2402959"/>
          </a:xfrm>
          <a:prstGeom prst="rect">
            <a:avLst/>
          </a:prstGeom>
        </p:spPr>
        <p:txBody>
          <a:bodyPr vert="horz" lIns="180000" tIns="72000" rIns="180000" bIns="180000" rtlCol="0"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it-IT" dirty="0">
                <a:latin typeface="Georgia" panose="02040502050405020303" pitchFamily="18" charset="0"/>
              </a:rPr>
              <a:t>Questo è solamente un finto testo, impaginato per darvi l’idea di come sarà graficamente il risultato finale, e per rendere più verosimile e gradevole il bozzetto.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50BD23-9E6A-AA46-805B-5967B81C96D5}"/>
              </a:ext>
            </a:extLst>
          </p:cNvPr>
          <p:cNvSpPr/>
          <p:nvPr/>
        </p:nvSpPr>
        <p:spPr>
          <a:xfrm>
            <a:off x="0" y="343143"/>
            <a:ext cx="425302" cy="680416"/>
          </a:xfrm>
          <a:prstGeom prst="rect">
            <a:avLst/>
          </a:prstGeom>
          <a:solidFill>
            <a:srgbClr val="769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45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9E20FE-2959-9F4A-B3F3-547B2129F319}"/>
              </a:ext>
            </a:extLst>
          </p:cNvPr>
          <p:cNvSpPr txBox="1">
            <a:spLocks/>
          </p:cNvSpPr>
          <p:nvPr/>
        </p:nvSpPr>
        <p:spPr>
          <a:xfrm>
            <a:off x="248314" y="6182056"/>
            <a:ext cx="6185734" cy="560700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i="1">
                <a:solidFill>
                  <a:schemeClr val="bg2">
                    <a:lumMod val="50000"/>
                  </a:schemeClr>
                </a:solidFill>
                <a:latin typeface="Merriweather" panose="02060503050406030704" pitchFamily="18" charset="0"/>
              </a:rPr>
              <a:t>Nome documento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4777DA-6799-6D4F-917C-4F7E40F8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2130" y="332510"/>
            <a:ext cx="4534815" cy="42104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0718545-656B-E149-AF99-94AF4E95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748" y="-920266"/>
            <a:ext cx="991162" cy="9202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EB262-76F7-7848-939C-4C2DA1104093}"/>
              </a:ext>
            </a:extLst>
          </p:cNvPr>
          <p:cNvSpPr txBox="1"/>
          <p:nvPr/>
        </p:nvSpPr>
        <p:spPr>
          <a:xfrm>
            <a:off x="11538856" y="6154629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7A3E852-0E2D-8544-9875-C8D8990E10F1}" type="slidenum">
              <a:rPr lang="it-IT" sz="1400" b="1">
                <a:latin typeface="Merriweather" panose="02060503050406030704" pitchFamily="18" charset="0"/>
              </a:rPr>
              <a:pPr algn="ctr"/>
              <a:t>3</a:t>
            </a:fld>
            <a:endParaRPr lang="it-IT" sz="1400" b="1">
              <a:latin typeface="Merriweather" panose="020605030504060307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CFAB52-864C-AD4C-9A4B-197E33099AB2}"/>
              </a:ext>
            </a:extLst>
          </p:cNvPr>
          <p:cNvSpPr txBox="1">
            <a:spLocks/>
          </p:cNvSpPr>
          <p:nvPr/>
        </p:nvSpPr>
        <p:spPr>
          <a:xfrm>
            <a:off x="606056" y="396308"/>
            <a:ext cx="11585944" cy="680416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ESEMPIO DIAPOSITIVA PUNTI ELENCO </a:t>
            </a:r>
            <a:r>
              <a:rPr lang="it-IT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(</a:t>
            </a:r>
            <a:r>
              <a:rPr lang="it-IT" sz="2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max</a:t>
            </a:r>
            <a:r>
              <a:rPr lang="it-IT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5)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DAF31A9-D0EF-A540-A8ED-E39C655C270B}"/>
              </a:ext>
            </a:extLst>
          </p:cNvPr>
          <p:cNvSpPr txBox="1">
            <a:spLocks/>
          </p:cNvSpPr>
          <p:nvPr/>
        </p:nvSpPr>
        <p:spPr>
          <a:xfrm>
            <a:off x="999456" y="1669841"/>
            <a:ext cx="9298974" cy="4512215"/>
          </a:xfrm>
          <a:prstGeom prst="rect">
            <a:avLst/>
          </a:prstGeom>
        </p:spPr>
        <p:txBody>
          <a:bodyPr vert="horz" wrap="square" lIns="180000" tIns="72000" rIns="180000" bIns="180000" rtlCol="0" anchor="ctr" anchorCtr="0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7200" dirty="0">
                <a:latin typeface="Georgia" panose="02040502050405020303" pitchFamily="18" charset="0"/>
              </a:rPr>
              <a:t>Questo è solamente un finto testo. </a:t>
            </a:r>
          </a:p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7200" dirty="0">
                <a:latin typeface="Georgia" panose="02040502050405020303" pitchFamily="18" charset="0"/>
              </a:rPr>
              <a:t>Impaginato per darvi l’idea di come sarà graficamente</a:t>
            </a:r>
          </a:p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7200" dirty="0">
                <a:latin typeface="Georgia" panose="02040502050405020303" pitchFamily="18" charset="0"/>
              </a:rPr>
              <a:t>Per rendere più verosimile e gradevole il bozzetto</a:t>
            </a:r>
          </a:p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7200" dirty="0">
                <a:latin typeface="Georgia" panose="02040502050405020303" pitchFamily="18" charset="0"/>
              </a:rPr>
              <a:t>Un testo pubblicitario ha un valore ben più importante del semplice “riempire uno spazio”</a:t>
            </a:r>
          </a:p>
          <a:p>
            <a:pPr marL="401638" indent="-401638" algn="l">
              <a:lnSpc>
                <a:spcPct val="220000"/>
              </a:lnSpc>
              <a:buBlip>
                <a:blip r:embed="rId5"/>
              </a:buBlip>
            </a:pP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E7B018-E5EC-474E-903F-49EF97E3C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513" y="5914662"/>
            <a:ext cx="919759" cy="78179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F5AF8AC-5BBA-D24C-8BB0-49CBC7A0B7F9}"/>
              </a:ext>
            </a:extLst>
          </p:cNvPr>
          <p:cNvSpPr/>
          <p:nvPr/>
        </p:nvSpPr>
        <p:spPr>
          <a:xfrm>
            <a:off x="0" y="343143"/>
            <a:ext cx="425302" cy="680416"/>
          </a:xfrm>
          <a:prstGeom prst="rect">
            <a:avLst/>
          </a:prstGeom>
          <a:solidFill>
            <a:srgbClr val="769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2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9E20FE-2959-9F4A-B3F3-547B2129F319}"/>
              </a:ext>
            </a:extLst>
          </p:cNvPr>
          <p:cNvSpPr txBox="1">
            <a:spLocks/>
          </p:cNvSpPr>
          <p:nvPr/>
        </p:nvSpPr>
        <p:spPr>
          <a:xfrm>
            <a:off x="248314" y="6182056"/>
            <a:ext cx="6185734" cy="560700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i="1">
                <a:solidFill>
                  <a:schemeClr val="bg2">
                    <a:lumMod val="50000"/>
                  </a:schemeClr>
                </a:solidFill>
                <a:latin typeface="Merriweather" panose="02060503050406030704" pitchFamily="18" charset="0"/>
              </a:rPr>
              <a:t>Nome documento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4777DA-6799-6D4F-917C-4F7E40F8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2130" y="332510"/>
            <a:ext cx="4534815" cy="42104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0718545-656B-E149-AF99-94AF4E95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748" y="-920266"/>
            <a:ext cx="991162" cy="9202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EB262-76F7-7848-939C-4C2DA1104093}"/>
              </a:ext>
            </a:extLst>
          </p:cNvPr>
          <p:cNvSpPr txBox="1"/>
          <p:nvPr/>
        </p:nvSpPr>
        <p:spPr>
          <a:xfrm>
            <a:off x="11538856" y="6154629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7A3E852-0E2D-8544-9875-C8D8990E10F1}" type="slidenum">
              <a:rPr lang="it-IT" sz="1400" b="1">
                <a:latin typeface="Merriweather" panose="02060503050406030704" pitchFamily="18" charset="0"/>
              </a:rPr>
              <a:pPr algn="ctr"/>
              <a:t>4</a:t>
            </a:fld>
            <a:endParaRPr lang="it-IT" sz="1400" b="1">
              <a:latin typeface="Merriweather" panose="020605030504060307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CFAB52-864C-AD4C-9A4B-197E33099AB2}"/>
              </a:ext>
            </a:extLst>
          </p:cNvPr>
          <p:cNvSpPr txBox="1">
            <a:spLocks/>
          </p:cNvSpPr>
          <p:nvPr/>
        </p:nvSpPr>
        <p:spPr>
          <a:xfrm>
            <a:off x="606056" y="396308"/>
            <a:ext cx="11585944" cy="680416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ESEMPIO DIAPOSITIVA CON PARAGRAFO E 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DAF31A9-D0EF-A540-A8ED-E39C655C270B}"/>
              </a:ext>
            </a:extLst>
          </p:cNvPr>
          <p:cNvSpPr txBox="1">
            <a:spLocks/>
          </p:cNvSpPr>
          <p:nvPr/>
        </p:nvSpPr>
        <p:spPr>
          <a:xfrm>
            <a:off x="606056" y="1569463"/>
            <a:ext cx="5154664" cy="4066689"/>
          </a:xfrm>
          <a:prstGeom prst="rect">
            <a:avLst/>
          </a:prstGeom>
        </p:spPr>
        <p:txBody>
          <a:bodyPr vert="horz" lIns="180000" tIns="72000" rIns="180000" bIns="180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it-IT" sz="2000" dirty="0">
                <a:latin typeface="Georgia" panose="02040502050405020303" pitchFamily="18" charset="0"/>
              </a:rPr>
              <a:t>Un testo pubblicitario ha un valore ben più importante del semplice “riempire uno spazio”: per questo ci stiamo ancora lavorando e ve lo presenteremo solo quando ne saremo davvero convinti.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90ED373-C4DE-DE46-9053-86D3C50D88A4}"/>
              </a:ext>
            </a:extLst>
          </p:cNvPr>
          <p:cNvGrpSpPr/>
          <p:nvPr/>
        </p:nvGrpSpPr>
        <p:grpSpPr>
          <a:xfrm>
            <a:off x="6073596" y="1706640"/>
            <a:ext cx="4904887" cy="3792336"/>
            <a:chOff x="6216990" y="1504911"/>
            <a:chExt cx="5154201" cy="3985100"/>
          </a:xfrm>
          <a:solidFill>
            <a:schemeClr val="bg1">
              <a:lumMod val="8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4FF3CCD-61D5-3D40-BAB6-8B92626240D8}"/>
                </a:ext>
              </a:extLst>
            </p:cNvPr>
            <p:cNvSpPr/>
            <p:nvPr/>
          </p:nvSpPr>
          <p:spPr>
            <a:xfrm>
              <a:off x="6216990" y="1504911"/>
              <a:ext cx="5154201" cy="39851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Georgia" panose="02040502050405020303" pitchFamily="18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2522792-5867-BD4F-ACE2-1B945395DC9A}"/>
                </a:ext>
              </a:extLst>
            </p:cNvPr>
            <p:cNvSpPr txBox="1"/>
            <p:nvPr/>
          </p:nvSpPr>
          <p:spPr>
            <a:xfrm>
              <a:off x="8002419" y="3132384"/>
              <a:ext cx="1664607" cy="74386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>
                  <a:latin typeface="Georgia" panose="02040502050405020303" pitchFamily="18" charset="0"/>
                </a:rPr>
                <a:t>IMMAGINE</a:t>
              </a:r>
            </a:p>
            <a:p>
              <a:pPr algn="ctr"/>
              <a:r>
                <a:rPr lang="it-IT" sz="2000">
                  <a:latin typeface="Georgia" panose="02040502050405020303" pitchFamily="18" charset="0"/>
                </a:rPr>
                <a:t>O GRAFICO</a:t>
              </a: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08181DF3-B073-E945-8BE1-BCEE4BC9B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513" y="5914662"/>
            <a:ext cx="919759" cy="78179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CE60546-9A2E-8F41-9E33-D088B51A981E}"/>
              </a:ext>
            </a:extLst>
          </p:cNvPr>
          <p:cNvSpPr/>
          <p:nvPr/>
        </p:nvSpPr>
        <p:spPr>
          <a:xfrm>
            <a:off x="0" y="343143"/>
            <a:ext cx="425302" cy="680416"/>
          </a:xfrm>
          <a:prstGeom prst="rect">
            <a:avLst/>
          </a:prstGeom>
          <a:solidFill>
            <a:srgbClr val="769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16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9E20FE-2959-9F4A-B3F3-547B2129F319}"/>
              </a:ext>
            </a:extLst>
          </p:cNvPr>
          <p:cNvSpPr txBox="1">
            <a:spLocks/>
          </p:cNvSpPr>
          <p:nvPr/>
        </p:nvSpPr>
        <p:spPr>
          <a:xfrm>
            <a:off x="248314" y="6182056"/>
            <a:ext cx="6185734" cy="560700"/>
          </a:xfrm>
          <a:prstGeom prst="rect">
            <a:avLst/>
          </a:prstGeom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i="1">
                <a:solidFill>
                  <a:schemeClr val="bg2">
                    <a:lumMod val="50000"/>
                  </a:schemeClr>
                </a:solidFill>
                <a:latin typeface="Merriweather" panose="02060503050406030704" pitchFamily="18" charset="0"/>
              </a:rPr>
              <a:t>Nome documento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4777DA-6799-6D4F-917C-4F7E40F8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2130" y="332510"/>
            <a:ext cx="4534815" cy="42104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0718545-656B-E149-AF99-94AF4E95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1748" y="-920266"/>
            <a:ext cx="991162" cy="9202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EB262-76F7-7848-939C-4C2DA1104093}"/>
              </a:ext>
            </a:extLst>
          </p:cNvPr>
          <p:cNvSpPr txBox="1"/>
          <p:nvPr/>
        </p:nvSpPr>
        <p:spPr>
          <a:xfrm>
            <a:off x="11538856" y="6154629"/>
            <a:ext cx="25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7A3E852-0E2D-8544-9875-C8D8990E10F1}" type="slidenum">
              <a:rPr lang="it-IT" sz="1400" b="1">
                <a:latin typeface="Merriweather" panose="02060503050406030704" pitchFamily="18" charset="0"/>
              </a:rPr>
              <a:pPr algn="ctr"/>
              <a:t>5</a:t>
            </a:fld>
            <a:endParaRPr lang="it-IT" sz="1400" b="1">
              <a:latin typeface="Merriweather" panose="020605030504060307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CFAB52-864C-AD4C-9A4B-197E33099AB2}"/>
              </a:ext>
            </a:extLst>
          </p:cNvPr>
          <p:cNvSpPr txBox="1">
            <a:spLocks/>
          </p:cNvSpPr>
          <p:nvPr/>
        </p:nvSpPr>
        <p:spPr>
          <a:xfrm>
            <a:off x="606056" y="396308"/>
            <a:ext cx="11585944" cy="680416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ESEMPIO DIAPOSITIVA PUNTI ELENCO </a:t>
            </a:r>
            <a:r>
              <a:rPr lang="it-IT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(</a:t>
            </a:r>
            <a:r>
              <a:rPr lang="it-IT" sz="2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max</a:t>
            </a:r>
            <a:r>
              <a:rPr lang="it-IT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3) </a:t>
            </a:r>
            <a:r>
              <a:rPr lang="it-IT" sz="2800" b="1" dirty="0">
                <a:solidFill>
                  <a:srgbClr val="769D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 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DAF31A9-D0EF-A540-A8ED-E39C655C270B}"/>
              </a:ext>
            </a:extLst>
          </p:cNvPr>
          <p:cNvSpPr txBox="1">
            <a:spLocks/>
          </p:cNvSpPr>
          <p:nvPr/>
        </p:nvSpPr>
        <p:spPr>
          <a:xfrm>
            <a:off x="915344" y="1701479"/>
            <a:ext cx="5219246" cy="3797498"/>
          </a:xfrm>
          <a:prstGeom prst="rect">
            <a:avLst/>
          </a:prstGeom>
        </p:spPr>
        <p:txBody>
          <a:bodyPr vert="horz" wrap="square" lIns="180000" tIns="72000" rIns="180000" bIns="180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2400" dirty="0">
                <a:latin typeface="Georgia" panose="02040502050405020303" pitchFamily="18" charset="0"/>
              </a:rPr>
              <a:t>Questo è un finto testo. </a:t>
            </a:r>
          </a:p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2400" dirty="0">
                <a:latin typeface="Georgia" panose="02040502050405020303" pitchFamily="18" charset="0"/>
              </a:rPr>
              <a:t>Impaginato per darvi l’idea.</a:t>
            </a:r>
          </a:p>
          <a:p>
            <a:pPr marL="401638" indent="-401638" algn="l">
              <a:lnSpc>
                <a:spcPts val="3400"/>
              </a:lnSpc>
              <a:spcBef>
                <a:spcPts val="1000"/>
              </a:spcBef>
              <a:spcAft>
                <a:spcPts val="1000"/>
              </a:spcAft>
              <a:buBlip>
                <a:blip r:embed="rId5"/>
              </a:buBlip>
            </a:pPr>
            <a:r>
              <a:rPr lang="it-IT" sz="2400" dirty="0">
                <a:latin typeface="Georgia" panose="02040502050405020303" pitchFamily="18" charset="0"/>
              </a:rPr>
              <a:t>Per rendere più verosimile.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DF170CD-17D1-4E44-9D19-6B5E12436433}"/>
              </a:ext>
            </a:extLst>
          </p:cNvPr>
          <p:cNvGrpSpPr/>
          <p:nvPr/>
        </p:nvGrpSpPr>
        <p:grpSpPr>
          <a:xfrm>
            <a:off x="6351396" y="1706640"/>
            <a:ext cx="4904887" cy="3792336"/>
            <a:chOff x="6216990" y="1504911"/>
            <a:chExt cx="5154201" cy="3985100"/>
          </a:xfrm>
          <a:solidFill>
            <a:schemeClr val="bg1">
              <a:lumMod val="85000"/>
            </a:schemeClr>
          </a:solidFill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45B044F5-0185-1441-AA7B-9753342FE7BA}"/>
                </a:ext>
              </a:extLst>
            </p:cNvPr>
            <p:cNvSpPr/>
            <p:nvPr/>
          </p:nvSpPr>
          <p:spPr>
            <a:xfrm>
              <a:off x="6216990" y="1504911"/>
              <a:ext cx="5154201" cy="39851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Georgia" panose="02040502050405020303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291047B-928D-0E40-97C3-BE60C39AE768}"/>
                </a:ext>
              </a:extLst>
            </p:cNvPr>
            <p:cNvSpPr txBox="1"/>
            <p:nvPr/>
          </p:nvSpPr>
          <p:spPr>
            <a:xfrm>
              <a:off x="8002419" y="3132384"/>
              <a:ext cx="1664607" cy="74386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>
                  <a:latin typeface="Georgia" panose="02040502050405020303" pitchFamily="18" charset="0"/>
                </a:rPr>
                <a:t>IMMAGINE</a:t>
              </a:r>
            </a:p>
            <a:p>
              <a:pPr algn="ctr"/>
              <a:r>
                <a:rPr lang="it-IT" sz="2000">
                  <a:latin typeface="Georgia" panose="02040502050405020303" pitchFamily="18" charset="0"/>
                </a:rPr>
                <a:t>O GRAFICO</a:t>
              </a:r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72DCFE40-2559-2445-9572-F430A7930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513" y="5914662"/>
            <a:ext cx="919759" cy="78179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79BEC19E-C970-654E-8B25-263B436C5981}"/>
              </a:ext>
            </a:extLst>
          </p:cNvPr>
          <p:cNvSpPr/>
          <p:nvPr/>
        </p:nvSpPr>
        <p:spPr>
          <a:xfrm>
            <a:off x="0" y="343143"/>
            <a:ext cx="425302" cy="680416"/>
          </a:xfrm>
          <a:prstGeom prst="rect">
            <a:avLst/>
          </a:prstGeom>
          <a:solidFill>
            <a:srgbClr val="769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1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 IL MARGINE - v1 - settembre 2018." id="{8E31300B-22FF-AD4D-9C9F-0D1164F1F342}" vid="{44CBC299-84F7-E34F-808A-D9BFBB26FC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174</Words>
  <Application>Microsoft Macintosh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Georgia</vt:lpstr>
      <vt:lpstr>Merriweather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3</cp:revision>
  <cp:lastPrinted>2018-07-03T08:51:46Z</cp:lastPrinted>
  <dcterms:created xsi:type="dcterms:W3CDTF">2018-07-02T09:46:01Z</dcterms:created>
  <dcterms:modified xsi:type="dcterms:W3CDTF">2018-09-13T13:11:33Z</dcterms:modified>
</cp:coreProperties>
</file>